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0"/>
  </p:notesMasterIdLst>
  <p:sldIdLst>
    <p:sldId id="277" r:id="rId4"/>
    <p:sldId id="257" r:id="rId5"/>
    <p:sldId id="260" r:id="rId6"/>
    <p:sldId id="279" r:id="rId7"/>
    <p:sldId id="278" r:id="rId8"/>
    <p:sldId id="280" r:id="rId9"/>
    <p:sldId id="281" r:id="rId10"/>
    <p:sldId id="282" r:id="rId11"/>
    <p:sldId id="283" r:id="rId12"/>
    <p:sldId id="261" r:id="rId13"/>
    <p:sldId id="284" r:id="rId14"/>
    <p:sldId id="285" r:id="rId15"/>
    <p:sldId id="258" r:id="rId16"/>
    <p:sldId id="287" r:id="rId17"/>
    <p:sldId id="286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719"/>
  </p:normalViewPr>
  <p:slideViewPr>
    <p:cSldViewPr snapToGrid="0">
      <p:cViewPr varScale="1">
        <p:scale>
          <a:sx n="148" d="100"/>
          <a:sy n="148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A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A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A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A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A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A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nethereum.com/" TargetMode="External"/><Relationship Id="rId2" Type="http://schemas.openxmlformats.org/officeDocument/2006/relationships/hyperlink" Target="https://docs.nethereu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github.com/Nethereu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Fungible</a:t>
            </a:r>
          </a:p>
          <a:p>
            <a:pPr lvl="1"/>
            <a:r>
              <a:rPr lang="en-US" dirty="0"/>
              <a:t>Spendable</a:t>
            </a:r>
          </a:p>
          <a:p>
            <a:pPr lvl="1"/>
            <a:r>
              <a:rPr lang="en-US" dirty="0"/>
              <a:t>Replaceable</a:t>
            </a:r>
          </a:p>
          <a:p>
            <a:pPr lvl="1"/>
            <a:r>
              <a:rPr lang="en-US" dirty="0"/>
              <a:t>Same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Non-Fungible</a:t>
            </a:r>
          </a:p>
          <a:p>
            <a:pPr lvl="1"/>
            <a:r>
              <a:rPr lang="en-US" dirty="0"/>
              <a:t>Not spendable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Different value</a:t>
            </a:r>
          </a:p>
        </p:txBody>
      </p:sp>
      <p:pic>
        <p:nvPicPr>
          <p:cNvPr id="6" name="Graphic 5" descr="Stuffed Toy with solid fill">
            <a:extLst>
              <a:ext uri="{FF2B5EF4-FFF2-40B4-BE49-F238E27FC236}">
                <a16:creationId xmlns:a16="http://schemas.microsoft.com/office/drawing/2014/main" id="{F1C60A39-E2B9-F745-9312-5F21158D3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0745" y="3900062"/>
            <a:ext cx="2276901" cy="2276901"/>
          </a:xfrm>
          <a:prstGeom prst="rect">
            <a:avLst/>
          </a:prstGeom>
        </p:spPr>
      </p:pic>
      <p:pic>
        <p:nvPicPr>
          <p:cNvPr id="8" name="Graphic 7" descr="Flying Money with solid fill">
            <a:extLst>
              <a:ext uri="{FF2B5EF4-FFF2-40B4-BE49-F238E27FC236}">
                <a16:creationId xmlns:a16="http://schemas.microsoft.com/office/drawing/2014/main" id="{A943217F-D2D0-C040-8BEB-95D8F288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7300" y="4042225"/>
            <a:ext cx="1894765" cy="18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E981F0-DE11-784C-BD61-DC2B73CC6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Piece of code stored and executed in the blockchain</a:t>
            </a:r>
          </a:p>
          <a:p>
            <a:r>
              <a:rPr lang="en-US" dirty="0"/>
              <a:t>Similar to an agreement</a:t>
            </a:r>
          </a:p>
          <a:p>
            <a:r>
              <a:rPr lang="en-US" dirty="0"/>
              <a:t>Not really code… bytecode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1B9EDE-FF00-7F4B-A4C0-E3083706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0603" y="3071244"/>
            <a:ext cx="3105719" cy="31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Nethereum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E981F0-DE11-784C-BD61-DC2B73CC6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Open-Source .NET integration library for blockchain</a:t>
            </a:r>
          </a:p>
          <a:p>
            <a:r>
              <a:rPr lang="en-US" dirty="0"/>
              <a:t>Available in NuGet</a:t>
            </a:r>
          </a:p>
          <a:p>
            <a:r>
              <a:rPr lang="en-US" dirty="0"/>
              <a:t>Templates for NFT (ERC 721)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F038F5-72B5-AE49-93BF-59709AC6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18" y="5237163"/>
            <a:ext cx="7391400" cy="939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674ECC-8249-3046-BEAF-4722874D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60" y="5322498"/>
            <a:ext cx="698739" cy="6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8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create a NFT with </a:t>
            </a:r>
            <a:r>
              <a:rPr lang="en-US" dirty="0" err="1"/>
              <a:t>Nethereum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NFT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E981F0-DE11-784C-BD61-DC2B73CC6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Collectibles</a:t>
            </a:r>
          </a:p>
          <a:p>
            <a:r>
              <a:rPr lang="en-US" dirty="0"/>
              <a:t>Sports</a:t>
            </a:r>
          </a:p>
          <a:p>
            <a:r>
              <a:rPr lang="en-US" dirty="0"/>
              <a:t>Arts</a:t>
            </a:r>
          </a:p>
          <a:p>
            <a:r>
              <a:rPr lang="en-US" dirty="0"/>
              <a:t>Gaming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077B04-EC78-6140-ACEA-70A828C0A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508" y="2258134"/>
            <a:ext cx="4646017" cy="34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0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23E9-DF71-B548-9E8B-7483B6B3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29D8E-3353-2446-9210-A1845A79F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R" dirty="0"/>
              <a:t>Nethereum Documentation: </a:t>
            </a:r>
            <a:r>
              <a:rPr lang="en-US" dirty="0">
                <a:hlinkClick r:id="rId2"/>
              </a:rPr>
              <a:t>https://docs.nethereum.com/</a:t>
            </a:r>
            <a:endParaRPr lang="en-US" dirty="0"/>
          </a:p>
          <a:p>
            <a:r>
              <a:rPr lang="en-US" dirty="0" err="1"/>
              <a:t>Nethereum</a:t>
            </a:r>
            <a:r>
              <a:rPr lang="en-US" dirty="0"/>
              <a:t> Playground: </a:t>
            </a:r>
            <a:r>
              <a:rPr lang="en-US" dirty="0">
                <a:hlinkClick r:id="rId3"/>
              </a:rPr>
              <a:t>http://playground.nethereum.com/</a:t>
            </a:r>
            <a:endParaRPr lang="en-US" dirty="0"/>
          </a:p>
          <a:p>
            <a:r>
              <a:rPr lang="en-AR" dirty="0"/>
              <a:t>Source code and samples: </a:t>
            </a:r>
            <a:r>
              <a:rPr lang="en-US" dirty="0">
                <a:hlinkClick r:id="rId4"/>
              </a:rPr>
              <a:t>https://github.com/Nethereum</a:t>
            </a:r>
            <a:endParaRPr lang="en-US" dirty="0"/>
          </a:p>
          <a:p>
            <a:pPr marL="0" indent="0">
              <a:buNone/>
            </a:pPr>
            <a:endParaRPr lang="en-A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B6078D-18C1-4241-B054-0E44E13A3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3123" y="4001294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7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Sebastián Leonardo Pérez</a:t>
            </a:r>
          </a:p>
          <a:p>
            <a:r>
              <a:rPr lang="en-US" dirty="0"/>
              <a:t>@</a:t>
            </a:r>
            <a:r>
              <a:rPr lang="en-US" dirty="0" err="1"/>
              <a:t>sebaleoperez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NFT with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Sebastián Leonardo Pérez</a:t>
            </a:r>
          </a:p>
          <a:p>
            <a:r>
              <a:rPr lang="en-US" dirty="0"/>
              <a:t>@</a:t>
            </a:r>
            <a:r>
              <a:rPr lang="en-US" dirty="0" err="1"/>
              <a:t>sebaleoperez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Security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9E582E-72ED-BF4D-BB23-78652E95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24" y="2172485"/>
            <a:ext cx="3440311" cy="43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6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r>
              <a:rPr lang="en-US" b="1" dirty="0"/>
              <a:t>Distributed storage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F12BD0-16C0-DD4B-9A80-4A49358E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5413" y="1778155"/>
            <a:ext cx="4788387" cy="47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r>
              <a:rPr lang="en-US" dirty="0"/>
              <a:t>Distributed storage</a:t>
            </a:r>
          </a:p>
          <a:p>
            <a:r>
              <a:rPr lang="en-US" b="1" dirty="0"/>
              <a:t>Tamper-proof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C6C70D-61E8-CE44-A8BC-25FCCEF9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454" y="2813449"/>
            <a:ext cx="5159905" cy="36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8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r>
              <a:rPr lang="en-US" dirty="0"/>
              <a:t>Distributed storage</a:t>
            </a:r>
          </a:p>
          <a:p>
            <a:r>
              <a:rPr lang="en-US" dirty="0"/>
              <a:t>Tamper-proof</a:t>
            </a:r>
          </a:p>
          <a:p>
            <a:r>
              <a:rPr lang="en-US" b="1" dirty="0"/>
              <a:t>Trust / Consensus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C6AFCB-D6B6-5E41-8838-B860AC6E1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6558" y="2382981"/>
            <a:ext cx="4317242" cy="39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3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r>
              <a:rPr lang="en-US" dirty="0"/>
              <a:t>Distributed storage</a:t>
            </a:r>
          </a:p>
          <a:p>
            <a:r>
              <a:rPr lang="en-US" dirty="0"/>
              <a:t>Tamper-proof</a:t>
            </a:r>
          </a:p>
          <a:p>
            <a:r>
              <a:rPr lang="en-US" dirty="0"/>
              <a:t>Trust / Consensus</a:t>
            </a:r>
          </a:p>
          <a:p>
            <a:r>
              <a:rPr lang="en-US" b="1" dirty="0"/>
              <a:t>Decentralization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5B7A91-C1D6-0742-87C2-9E32AF098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3313" y="1690688"/>
            <a:ext cx="4568414" cy="48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9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</a:t>
            </a:r>
          </a:p>
        </p:txBody>
      </p:sp>
      <p:pic>
        <p:nvPicPr>
          <p:cNvPr id="8" name="Graphic 7" descr="Money outline">
            <a:extLst>
              <a:ext uri="{FF2B5EF4-FFF2-40B4-BE49-F238E27FC236}">
                <a16:creationId xmlns:a16="http://schemas.microsoft.com/office/drawing/2014/main" id="{4F8525B8-2738-3D4D-8E57-627B1F1A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408" y="2132455"/>
            <a:ext cx="2085833" cy="2085833"/>
          </a:xfrm>
          <a:prstGeom prst="rect">
            <a:avLst/>
          </a:prstGeom>
        </p:spPr>
      </p:pic>
      <p:pic>
        <p:nvPicPr>
          <p:cNvPr id="10" name="Graphic 9" descr="Joker with solid fill">
            <a:extLst>
              <a:ext uri="{FF2B5EF4-FFF2-40B4-BE49-F238E27FC236}">
                <a16:creationId xmlns:a16="http://schemas.microsoft.com/office/drawing/2014/main" id="{F0522FBB-78AB-C944-93E9-11C7A3E93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984" y="1690688"/>
            <a:ext cx="2345140" cy="2345140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88E46070-B31E-4B43-AD81-12A4B7D49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6322" y="3800897"/>
            <a:ext cx="2345139" cy="2345139"/>
          </a:xfrm>
          <a:prstGeom prst="rect">
            <a:avLst/>
          </a:prstGeom>
        </p:spPr>
      </p:pic>
      <p:pic>
        <p:nvPicPr>
          <p:cNvPr id="14" name="Graphic 13" descr="Ticket outline">
            <a:extLst>
              <a:ext uri="{FF2B5EF4-FFF2-40B4-BE49-F238E27FC236}">
                <a16:creationId xmlns:a16="http://schemas.microsoft.com/office/drawing/2014/main" id="{B11436E9-E0F7-394D-94AC-61A2453B6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8151" y="3800897"/>
            <a:ext cx="2345139" cy="2345139"/>
          </a:xfrm>
          <a:prstGeom prst="rect">
            <a:avLst/>
          </a:prstGeom>
        </p:spPr>
      </p:pic>
      <p:pic>
        <p:nvPicPr>
          <p:cNvPr id="16" name="Graphic 15" descr="Stuffed Toy outline">
            <a:extLst>
              <a:ext uri="{FF2B5EF4-FFF2-40B4-BE49-F238E27FC236}">
                <a16:creationId xmlns:a16="http://schemas.microsoft.com/office/drawing/2014/main" id="{B7084C53-725A-414B-B75C-4E29AC1F4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1622" y="2001998"/>
            <a:ext cx="2110209" cy="21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67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151</Words>
  <Application>Microsoft Macintosh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PowerPoint Presentation</vt:lpstr>
      <vt:lpstr>Creating NFT with .NET</vt:lpstr>
      <vt:lpstr>Blockchain</vt:lpstr>
      <vt:lpstr>Blockchain</vt:lpstr>
      <vt:lpstr>Blockchain</vt:lpstr>
      <vt:lpstr>Blockchain</vt:lpstr>
      <vt:lpstr>Blockchain</vt:lpstr>
      <vt:lpstr>Blockchain</vt:lpstr>
      <vt:lpstr>Token</vt:lpstr>
      <vt:lpstr>Token Categories</vt:lpstr>
      <vt:lpstr>Smart Contracts</vt:lpstr>
      <vt:lpstr>Nethereum</vt:lpstr>
      <vt:lpstr>Demo</vt:lpstr>
      <vt:lpstr>Use cases for NFT</vt:lpstr>
      <vt:lpstr>Learn more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Sebastián Pérez | Xablu</cp:lastModifiedBy>
  <cp:revision>8</cp:revision>
  <dcterms:created xsi:type="dcterms:W3CDTF">2020-08-18T20:47:27Z</dcterms:created>
  <dcterms:modified xsi:type="dcterms:W3CDTF">2021-11-08T20:26:59Z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